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Afbeelding 33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Afbeelding 34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Afbeelding 69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Afbeelding 7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Afbeelding 105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Afbeelding 106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l-NL" sz="44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titeltekst te bewerken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titeltekst te bewerken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Afbeelding 3"/>
          <p:cNvPicPr/>
          <p:nvPr/>
        </p:nvPicPr>
        <p:blipFill>
          <a:blip r:embed="rId2"/>
          <a:srcRect l="1767" t="2654" r="1767" b="1767"/>
          <a:stretch/>
        </p:blipFill>
        <p:spPr>
          <a:xfrm>
            <a:off x="2206753" y="-347264"/>
            <a:ext cx="7847280" cy="777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Dialer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Afbeelding 128"/>
          <p:cNvPicPr/>
          <p:nvPr/>
        </p:nvPicPr>
        <p:blipFill>
          <a:blip r:embed="rId2"/>
          <a:stretch/>
        </p:blipFill>
        <p:spPr>
          <a:xfrm>
            <a:off x="1626840" y="2088000"/>
            <a:ext cx="4348440" cy="3383280"/>
          </a:xfrm>
          <a:prstGeom prst="rect">
            <a:avLst/>
          </a:prstGeom>
          <a:ln>
            <a:noFill/>
          </a:ln>
        </p:spPr>
      </p:pic>
      <p:pic>
        <p:nvPicPr>
          <p:cNvPr id="130" name="Afbeelding 129"/>
          <p:cNvPicPr/>
          <p:nvPr/>
        </p:nvPicPr>
        <p:blipFill>
          <a:blip r:embed="rId3"/>
          <a:stretch/>
        </p:blipFill>
        <p:spPr>
          <a:xfrm>
            <a:off x="6266520" y="2511000"/>
            <a:ext cx="2084760" cy="274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IRC-bot</a:t>
            </a:r>
            <a:r>
              <a:rPr lang="nl-N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Afbeelding 131"/>
          <p:cNvPicPr/>
          <p:nvPr/>
        </p:nvPicPr>
        <p:blipFill>
          <a:blip r:embed="rId2"/>
          <a:srcRect b="18654"/>
          <a:stretch/>
        </p:blipFill>
        <p:spPr>
          <a:xfrm>
            <a:off x="5022360" y="1689840"/>
            <a:ext cx="3373920" cy="2197440"/>
          </a:xfrm>
          <a:prstGeom prst="rect">
            <a:avLst/>
          </a:prstGeom>
          <a:ln>
            <a:noFill/>
          </a:ln>
        </p:spPr>
      </p:pic>
      <p:pic>
        <p:nvPicPr>
          <p:cNvPr id="133" name="Afbeelding 132"/>
          <p:cNvPicPr/>
          <p:nvPr/>
        </p:nvPicPr>
        <p:blipFill>
          <a:blip r:embed="rId3"/>
          <a:stretch/>
        </p:blipFill>
        <p:spPr>
          <a:xfrm>
            <a:off x="1944000" y="1823400"/>
            <a:ext cx="3106800" cy="197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Keylogger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5" name="Afbeelding 134"/>
          <p:cNvPicPr/>
          <p:nvPr/>
        </p:nvPicPr>
        <p:blipFill>
          <a:blip r:embed="rId2"/>
          <a:stretch/>
        </p:blipFill>
        <p:spPr>
          <a:xfrm>
            <a:off x="2952000" y="1689840"/>
            <a:ext cx="6984000" cy="377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Ransomware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7" name="Afbeelding 136"/>
          <p:cNvPicPr/>
          <p:nvPr/>
        </p:nvPicPr>
        <p:blipFill>
          <a:blip r:embed="rId2"/>
          <a:stretch/>
        </p:blipFill>
        <p:spPr>
          <a:xfrm>
            <a:off x="2592000" y="1596960"/>
            <a:ext cx="7272360" cy="409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Spyware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9" name="Afbeelding 138"/>
          <p:cNvPicPr/>
          <p:nvPr/>
        </p:nvPicPr>
        <p:blipFill>
          <a:blip r:embed="rId2"/>
          <a:stretch/>
        </p:blipFill>
        <p:spPr>
          <a:xfrm>
            <a:off x="183600" y="1944000"/>
            <a:ext cx="5359680" cy="2844720"/>
          </a:xfrm>
          <a:prstGeom prst="rect">
            <a:avLst/>
          </a:prstGeom>
          <a:ln>
            <a:noFill/>
          </a:ln>
        </p:spPr>
      </p:pic>
      <p:pic>
        <p:nvPicPr>
          <p:cNvPr id="140" name="Afbeelding 139"/>
          <p:cNvPicPr/>
          <p:nvPr/>
        </p:nvPicPr>
        <p:blipFill>
          <a:blip r:embed="rId3"/>
          <a:stretch/>
        </p:blipFill>
        <p:spPr>
          <a:xfrm>
            <a:off x="7704000" y="1152000"/>
            <a:ext cx="4031640" cy="2015280"/>
          </a:xfrm>
          <a:prstGeom prst="rect">
            <a:avLst/>
          </a:prstGeom>
          <a:ln>
            <a:noFill/>
          </a:ln>
        </p:spPr>
      </p:pic>
      <p:pic>
        <p:nvPicPr>
          <p:cNvPr id="141" name="Afbeelding 140"/>
          <p:cNvPicPr/>
          <p:nvPr/>
        </p:nvPicPr>
        <p:blipFill>
          <a:blip r:embed="rId4"/>
          <a:stretch/>
        </p:blipFill>
        <p:spPr>
          <a:xfrm>
            <a:off x="8010000" y="4608000"/>
            <a:ext cx="2790000" cy="177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Rootkit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3" name="Afbeelding 142"/>
          <p:cNvPicPr/>
          <p:nvPr/>
        </p:nvPicPr>
        <p:blipFill>
          <a:blip r:embed="rId2"/>
          <a:stretch/>
        </p:blipFill>
        <p:spPr>
          <a:xfrm>
            <a:off x="1512000" y="1664280"/>
            <a:ext cx="8614080" cy="279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Rogueware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Afbeelding 144"/>
          <p:cNvPicPr/>
          <p:nvPr/>
        </p:nvPicPr>
        <p:blipFill>
          <a:blip r:embed="rId2"/>
          <a:stretch/>
        </p:blipFill>
        <p:spPr>
          <a:xfrm>
            <a:off x="4176000" y="1768320"/>
            <a:ext cx="4016160" cy="319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Trojaans paard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Afbeelding 146"/>
          <p:cNvPicPr/>
          <p:nvPr/>
        </p:nvPicPr>
        <p:blipFill>
          <a:blip r:embed="rId2"/>
          <a:stretch/>
        </p:blipFill>
        <p:spPr>
          <a:xfrm>
            <a:off x="1065960" y="2088000"/>
            <a:ext cx="5485320" cy="2894400"/>
          </a:xfrm>
          <a:prstGeom prst="rect">
            <a:avLst/>
          </a:prstGeom>
          <a:ln>
            <a:noFill/>
          </a:ln>
        </p:spPr>
      </p:pic>
      <p:pic>
        <p:nvPicPr>
          <p:cNvPr id="148" name="Afbeelding 147"/>
          <p:cNvPicPr/>
          <p:nvPr/>
        </p:nvPicPr>
        <p:blipFill>
          <a:blip r:embed="rId3"/>
          <a:stretch/>
        </p:blipFill>
        <p:spPr>
          <a:xfrm>
            <a:off x="6408000" y="2160000"/>
            <a:ext cx="5496480" cy="36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Beveiliging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Afbeelding 149"/>
          <p:cNvPicPr/>
          <p:nvPr/>
        </p:nvPicPr>
        <p:blipFill>
          <a:blip r:embed="rId2"/>
          <a:stretch/>
        </p:blipFill>
        <p:spPr>
          <a:xfrm>
            <a:off x="1811520" y="1296000"/>
            <a:ext cx="1932480" cy="2361240"/>
          </a:xfrm>
          <a:prstGeom prst="rect">
            <a:avLst/>
          </a:prstGeom>
          <a:ln>
            <a:noFill/>
          </a:ln>
        </p:spPr>
      </p:pic>
      <p:pic>
        <p:nvPicPr>
          <p:cNvPr id="151" name="Afbeelding 150"/>
          <p:cNvPicPr/>
          <p:nvPr/>
        </p:nvPicPr>
        <p:blipFill>
          <a:blip r:embed="rId3"/>
          <a:stretch/>
        </p:blipFill>
        <p:spPr>
          <a:xfrm>
            <a:off x="8856000" y="705960"/>
            <a:ext cx="2618280" cy="1742040"/>
          </a:xfrm>
          <a:prstGeom prst="rect">
            <a:avLst/>
          </a:prstGeom>
          <a:ln>
            <a:noFill/>
          </a:ln>
        </p:spPr>
      </p:pic>
      <p:pic>
        <p:nvPicPr>
          <p:cNvPr id="152" name="Tijdelijke aanduiding voor inhoud 3"/>
          <p:cNvPicPr/>
          <p:nvPr/>
        </p:nvPicPr>
        <p:blipFill>
          <a:blip r:embed="rId4"/>
          <a:stretch/>
        </p:blipFill>
        <p:spPr>
          <a:xfrm>
            <a:off x="8076600" y="4968000"/>
            <a:ext cx="3083400" cy="1346400"/>
          </a:xfrm>
          <a:prstGeom prst="rect">
            <a:avLst/>
          </a:prstGeom>
          <a:ln>
            <a:noFill/>
          </a:ln>
        </p:spPr>
      </p:pic>
      <p:pic>
        <p:nvPicPr>
          <p:cNvPr id="153" name="Afbeelding 5"/>
          <p:cNvPicPr/>
          <p:nvPr/>
        </p:nvPicPr>
        <p:blipFill>
          <a:blip r:embed="rId5"/>
          <a:stretch/>
        </p:blipFill>
        <p:spPr>
          <a:xfrm>
            <a:off x="4435920" y="3456000"/>
            <a:ext cx="2620080" cy="174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Afbeelding 153"/>
          <p:cNvPicPr/>
          <p:nvPr/>
        </p:nvPicPr>
        <p:blipFill>
          <a:blip r:embed="rId2"/>
          <a:stretch/>
        </p:blipFill>
        <p:spPr>
          <a:xfrm>
            <a:off x="987840" y="4248000"/>
            <a:ext cx="1676160" cy="1828440"/>
          </a:xfrm>
          <a:prstGeom prst="rect">
            <a:avLst/>
          </a:prstGeom>
          <a:ln>
            <a:noFill/>
          </a:ln>
        </p:spPr>
      </p:pic>
      <p:pic>
        <p:nvPicPr>
          <p:cNvPr id="155" name="Afbeelding 154"/>
          <p:cNvPicPr/>
          <p:nvPr/>
        </p:nvPicPr>
        <p:blipFill>
          <a:blip r:embed="rId3"/>
          <a:stretch/>
        </p:blipFill>
        <p:spPr>
          <a:xfrm>
            <a:off x="3699360" y="982800"/>
            <a:ext cx="4076640" cy="3985200"/>
          </a:xfrm>
          <a:prstGeom prst="rect">
            <a:avLst/>
          </a:prstGeom>
          <a:ln>
            <a:noFill/>
          </a:ln>
        </p:spPr>
      </p:pic>
      <p:pic>
        <p:nvPicPr>
          <p:cNvPr id="156" name="Afbeelding 155"/>
          <p:cNvPicPr/>
          <p:nvPr/>
        </p:nvPicPr>
        <p:blipFill>
          <a:blip r:embed="rId4"/>
          <a:stretch/>
        </p:blipFill>
        <p:spPr>
          <a:xfrm>
            <a:off x="9576000" y="936000"/>
            <a:ext cx="1942920" cy="194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8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mic"/>
                <a:ea typeface="DejaVu Sans"/>
              </a:rPr>
              <a:t>Hoe een hacker je computer gaat hacken</a:t>
            </a:r>
            <a:endParaRPr lang="nl-NL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3200" b="1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Vragen?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Afbeelding 157"/>
          <p:cNvPicPr/>
          <p:nvPr/>
        </p:nvPicPr>
        <p:blipFill>
          <a:blip r:embed="rId2"/>
          <a:stretch/>
        </p:blipFill>
        <p:spPr>
          <a:xfrm>
            <a:off x="2592000" y="1861560"/>
            <a:ext cx="4139280" cy="4545720"/>
          </a:xfrm>
          <a:prstGeom prst="rect">
            <a:avLst/>
          </a:prstGeom>
          <a:ln>
            <a:noFill/>
          </a:ln>
        </p:spPr>
      </p:pic>
      <p:pic>
        <p:nvPicPr>
          <p:cNvPr id="159" name="Afbeelding 158"/>
          <p:cNvPicPr/>
          <p:nvPr/>
        </p:nvPicPr>
        <p:blipFill>
          <a:blip r:embed="rId3"/>
          <a:stretch/>
        </p:blipFill>
        <p:spPr>
          <a:xfrm>
            <a:off x="6261840" y="2386440"/>
            <a:ext cx="3455280" cy="379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1" name="Tijdelijke aanduiding voor inhoud 3"/>
          <p:cNvPicPr/>
          <p:nvPr/>
        </p:nvPicPr>
        <p:blipFill>
          <a:blip r:embed="rId2"/>
          <a:stretch/>
        </p:blipFill>
        <p:spPr>
          <a:xfrm>
            <a:off x="993960" y="2202480"/>
            <a:ext cx="3083400" cy="1474200"/>
          </a:xfrm>
          <a:prstGeom prst="rect">
            <a:avLst/>
          </a:prstGeom>
          <a:ln>
            <a:noFill/>
          </a:ln>
        </p:spPr>
      </p:pic>
      <p:pic>
        <p:nvPicPr>
          <p:cNvPr id="162" name="Afbeelding 4"/>
          <p:cNvPicPr/>
          <p:nvPr/>
        </p:nvPicPr>
        <p:blipFill>
          <a:blip r:embed="rId3"/>
          <a:stretch/>
        </p:blipFill>
        <p:spPr>
          <a:xfrm>
            <a:off x="4078800" y="2202480"/>
            <a:ext cx="2638440" cy="1730160"/>
          </a:xfrm>
          <a:prstGeom prst="rect">
            <a:avLst/>
          </a:prstGeom>
          <a:ln>
            <a:noFill/>
          </a:ln>
        </p:spPr>
      </p:pic>
      <p:pic>
        <p:nvPicPr>
          <p:cNvPr id="163" name="Afbeelding 5"/>
          <p:cNvPicPr/>
          <p:nvPr/>
        </p:nvPicPr>
        <p:blipFill>
          <a:blip r:embed="rId4"/>
          <a:stretch/>
        </p:blipFill>
        <p:spPr>
          <a:xfrm>
            <a:off x="4579200" y="4176000"/>
            <a:ext cx="2620080" cy="1742400"/>
          </a:xfrm>
          <a:prstGeom prst="rect">
            <a:avLst/>
          </a:prstGeom>
          <a:ln>
            <a:noFill/>
          </a:ln>
        </p:spPr>
      </p:pic>
      <p:pic>
        <p:nvPicPr>
          <p:cNvPr id="164" name="Afbeelding 6"/>
          <p:cNvPicPr/>
          <p:nvPr/>
        </p:nvPicPr>
        <p:blipFill>
          <a:blip r:embed="rId5"/>
          <a:stretch/>
        </p:blipFill>
        <p:spPr>
          <a:xfrm>
            <a:off x="1109880" y="3677400"/>
            <a:ext cx="2858040" cy="160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nl-NL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Er zijn een hoop tools waarmee je wachtwoorden kunt uitlezen. Een wachtwoord instellen is dus niet altijd voldoende</a:t>
            </a:r>
            <a:r>
              <a:rPr lang="nl-NL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.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Tijdelijke aanduiding voor inhoud 5"/>
          <p:cNvPicPr/>
          <p:nvPr/>
        </p:nvPicPr>
        <p:blipFill>
          <a:blip r:embed="rId2"/>
          <a:stretch/>
        </p:blipFill>
        <p:spPr>
          <a:xfrm>
            <a:off x="3200040" y="2348640"/>
            <a:ext cx="5790960" cy="330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hacking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Afbeelding 111"/>
          <p:cNvPicPr/>
          <p:nvPr/>
        </p:nvPicPr>
        <p:blipFill>
          <a:blip r:embed="rId2"/>
          <a:stretch/>
        </p:blipFill>
        <p:spPr>
          <a:xfrm>
            <a:off x="3872880" y="2448000"/>
            <a:ext cx="5198400" cy="323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Adware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Afbeelding 113"/>
          <p:cNvPicPr/>
          <p:nvPr/>
        </p:nvPicPr>
        <p:blipFill>
          <a:blip r:embed="rId2"/>
          <a:stretch/>
        </p:blipFill>
        <p:spPr>
          <a:xfrm>
            <a:off x="2732227" y="1514244"/>
            <a:ext cx="6440040" cy="48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Bootsectorvirus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Afbeelding 115"/>
          <p:cNvPicPr/>
          <p:nvPr/>
        </p:nvPicPr>
        <p:blipFill>
          <a:blip r:embed="rId2"/>
          <a:stretch/>
        </p:blipFill>
        <p:spPr>
          <a:xfrm>
            <a:off x="3320640" y="2088000"/>
            <a:ext cx="5678640" cy="3943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Backdoor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Afbeelding 117"/>
          <p:cNvPicPr/>
          <p:nvPr/>
        </p:nvPicPr>
        <p:blipFill>
          <a:blip r:embed="rId2"/>
          <a:stretch/>
        </p:blipFill>
        <p:spPr>
          <a:xfrm>
            <a:off x="2401920" y="3018960"/>
            <a:ext cx="2637360" cy="1732320"/>
          </a:xfrm>
          <a:prstGeom prst="rect">
            <a:avLst/>
          </a:prstGeom>
          <a:ln>
            <a:noFill/>
          </a:ln>
        </p:spPr>
      </p:pic>
      <p:pic>
        <p:nvPicPr>
          <p:cNvPr id="119" name="Afbeelding 118"/>
          <p:cNvPicPr/>
          <p:nvPr/>
        </p:nvPicPr>
        <p:blipFill>
          <a:blip r:embed="rId3"/>
          <a:stretch/>
        </p:blipFill>
        <p:spPr>
          <a:xfrm>
            <a:off x="5760000" y="2952000"/>
            <a:ext cx="2665800" cy="158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Computervirus</a:t>
            </a:r>
            <a:r>
              <a:rPr lang="nl-NL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Afbeelding 120"/>
          <p:cNvPicPr/>
          <p:nvPr/>
        </p:nvPicPr>
        <p:blipFill>
          <a:blip r:embed="rId2"/>
          <a:stretch/>
        </p:blipFill>
        <p:spPr>
          <a:xfrm>
            <a:off x="3301200" y="2423880"/>
            <a:ext cx="3311280" cy="2063520"/>
          </a:xfrm>
          <a:prstGeom prst="rect">
            <a:avLst/>
          </a:prstGeom>
          <a:ln>
            <a:noFill/>
          </a:ln>
        </p:spPr>
      </p:pic>
      <p:pic>
        <p:nvPicPr>
          <p:cNvPr id="122" name="Afbeelding 121"/>
          <p:cNvPicPr/>
          <p:nvPr/>
        </p:nvPicPr>
        <p:blipFill>
          <a:blip r:embed="rId3"/>
          <a:stretch/>
        </p:blipFill>
        <p:spPr>
          <a:xfrm>
            <a:off x="6480000" y="2421720"/>
            <a:ext cx="3671280" cy="20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792000" y="43200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Computerworm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Afbeelding 123"/>
          <p:cNvPicPr/>
          <p:nvPr/>
        </p:nvPicPr>
        <p:blipFill>
          <a:blip r:embed="rId2"/>
          <a:stretch/>
        </p:blipFill>
        <p:spPr>
          <a:xfrm>
            <a:off x="3528000" y="2031840"/>
            <a:ext cx="5028120" cy="379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malware</a:t>
            </a:r>
            <a:endParaRPr lang="nl-NL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Afbeelding 125"/>
          <p:cNvPicPr/>
          <p:nvPr/>
        </p:nvPicPr>
        <p:blipFill>
          <a:blip r:embed="rId2"/>
          <a:stretch/>
        </p:blipFill>
        <p:spPr>
          <a:xfrm>
            <a:off x="4464000" y="2520000"/>
            <a:ext cx="4293360" cy="3235680"/>
          </a:xfrm>
          <a:prstGeom prst="rect">
            <a:avLst/>
          </a:prstGeom>
          <a:ln>
            <a:noFill/>
          </a:ln>
        </p:spPr>
      </p:pic>
      <p:pic>
        <p:nvPicPr>
          <p:cNvPr id="127" name="Afbeelding 6"/>
          <p:cNvPicPr/>
          <p:nvPr/>
        </p:nvPicPr>
        <p:blipFill>
          <a:blip r:embed="rId3"/>
          <a:stretch/>
        </p:blipFill>
        <p:spPr>
          <a:xfrm>
            <a:off x="1224000" y="3240000"/>
            <a:ext cx="3585600" cy="2009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46</Words>
  <Application>Microsoft Office PowerPoint</Application>
  <PresentationFormat>Breedbeeld</PresentationFormat>
  <Paragraphs>19</Paragraphs>
  <Slides>22</Slides>
  <Notes>0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comic</vt:lpstr>
      <vt:lpstr>DejaVu Sans</vt:lpstr>
      <vt:lpstr>Symbol</vt:lpstr>
      <vt:lpstr>Wingdings</vt:lpstr>
      <vt:lpstr>Office Theme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Open Schoolgemeenschap Bijlmer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Internetbeveiliging</dc:title>
  <dc:subject/>
  <dc:creator>Alishaan Jahangier</dc:creator>
  <dc:description/>
  <cp:lastModifiedBy>Justin Hoole</cp:lastModifiedBy>
  <cp:revision>21</cp:revision>
  <dcterms:created xsi:type="dcterms:W3CDTF">2016-12-05T11:15:12Z</dcterms:created>
  <dcterms:modified xsi:type="dcterms:W3CDTF">2017-01-10T10:26:27Z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Open Schoolgemeenschap Bijlmer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Breedbeeld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5</vt:i4>
  </property>
</Properties>
</file>